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57" r:id="rId6"/>
    <p:sldId id="261" r:id="rId7"/>
    <p:sldId id="266" r:id="rId8"/>
    <p:sldId id="262" r:id="rId9"/>
    <p:sldId id="263" r:id="rId10"/>
    <p:sldId id="269" r:id="rId11"/>
    <p:sldId id="268" r:id="rId12"/>
    <p:sldId id="264" r:id="rId13"/>
    <p:sldId id="271" r:id="rId14"/>
    <p:sldId id="270" r:id="rId15"/>
    <p:sldId id="267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3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na Butler" userId="cd7a3c4cbbb0f97d" providerId="LiveId" clId="{0768D812-0D33-4022-A532-B757EB5F5F81}"/>
    <pc:docChg chg="undo custSel addSld modSld sldOrd">
      <pc:chgData name="Gina Butler" userId="cd7a3c4cbbb0f97d" providerId="LiveId" clId="{0768D812-0D33-4022-A532-B757EB5F5F81}" dt="2025-02-19T00:54:57.836" v="2713"/>
      <pc:docMkLst>
        <pc:docMk/>
      </pc:docMkLst>
      <pc:sldChg chg="addSp modSp mod setBg">
        <pc:chgData name="Gina Butler" userId="cd7a3c4cbbb0f97d" providerId="LiveId" clId="{0768D812-0D33-4022-A532-B757EB5F5F81}" dt="2025-02-14T03:12:57.486" v="2140" actId="6549"/>
        <pc:sldMkLst>
          <pc:docMk/>
          <pc:sldMk cId="3370504174" sldId="256"/>
        </pc:sldMkLst>
        <pc:spChg chg="mod">
          <ac:chgData name="Gina Butler" userId="cd7a3c4cbbb0f97d" providerId="LiveId" clId="{0768D812-0D33-4022-A532-B757EB5F5F81}" dt="2025-02-14T02:10:46.312" v="1411" actId="26606"/>
          <ac:spMkLst>
            <pc:docMk/>
            <pc:sldMk cId="3370504174" sldId="256"/>
            <ac:spMk id="2" creationId="{E90B0B9A-6C23-8EF7-6573-A0B766B461CF}"/>
          </ac:spMkLst>
        </pc:spChg>
        <pc:spChg chg="mod">
          <ac:chgData name="Gina Butler" userId="cd7a3c4cbbb0f97d" providerId="LiveId" clId="{0768D812-0D33-4022-A532-B757EB5F5F81}" dt="2025-02-14T03:12:57.486" v="2140" actId="6549"/>
          <ac:spMkLst>
            <pc:docMk/>
            <pc:sldMk cId="3370504174" sldId="256"/>
            <ac:spMk id="3" creationId="{3A6D852B-ED05-D6F2-0DAB-85BD48DBB0FD}"/>
          </ac:spMkLst>
        </pc:spChg>
        <pc:spChg chg="add">
          <ac:chgData name="Gina Butler" userId="cd7a3c4cbbb0f97d" providerId="LiveId" clId="{0768D812-0D33-4022-A532-B757EB5F5F81}" dt="2025-02-14T02:10:46.312" v="1411" actId="26606"/>
          <ac:spMkLst>
            <pc:docMk/>
            <pc:sldMk cId="3370504174" sldId="256"/>
            <ac:spMk id="12" creationId="{74751229-0244-4FBB-BED1-407467F4C951}"/>
          </ac:spMkLst>
        </pc:spChg>
        <pc:picChg chg="add">
          <ac:chgData name="Gina Butler" userId="cd7a3c4cbbb0f97d" providerId="LiveId" clId="{0768D812-0D33-4022-A532-B757EB5F5F81}" dt="2025-02-14T02:10:46.312" v="1411" actId="26606"/>
          <ac:picMkLst>
            <pc:docMk/>
            <pc:sldMk cId="3370504174" sldId="256"/>
            <ac:picMk id="7" creationId="{6CF855F9-A101-8D46-E93C-54891865F009}"/>
          </ac:picMkLst>
        </pc:picChg>
        <pc:picChg chg="add">
          <ac:chgData name="Gina Butler" userId="cd7a3c4cbbb0f97d" providerId="LiveId" clId="{0768D812-0D33-4022-A532-B757EB5F5F81}" dt="2025-02-14T02:10:46.312" v="1411" actId="26606"/>
          <ac:picMkLst>
            <pc:docMk/>
            <pc:sldMk cId="3370504174" sldId="256"/>
            <ac:picMk id="9" creationId="{2917B240-D181-4BD0-ADA6-22CCB597AE54}"/>
          </ac:picMkLst>
        </pc:picChg>
      </pc:sldChg>
      <pc:sldChg chg="addSp modSp mod setBg">
        <pc:chgData name="Gina Butler" userId="cd7a3c4cbbb0f97d" providerId="LiveId" clId="{0768D812-0D33-4022-A532-B757EB5F5F81}" dt="2025-02-14T02:03:14.056" v="1402" actId="26606"/>
        <pc:sldMkLst>
          <pc:docMk/>
          <pc:sldMk cId="3105526058" sldId="257"/>
        </pc:sldMkLst>
        <pc:spChg chg="mod">
          <ac:chgData name="Gina Butler" userId="cd7a3c4cbbb0f97d" providerId="LiveId" clId="{0768D812-0D33-4022-A532-B757EB5F5F81}" dt="2025-02-14T02:03:14.056" v="1402" actId="26606"/>
          <ac:spMkLst>
            <pc:docMk/>
            <pc:sldMk cId="3105526058" sldId="257"/>
            <ac:spMk id="2" creationId="{C77DE17C-562F-5702-F07F-AAE78224E8A4}"/>
          </ac:spMkLst>
        </pc:spChg>
        <pc:spChg chg="mod">
          <ac:chgData name="Gina Butler" userId="cd7a3c4cbbb0f97d" providerId="LiveId" clId="{0768D812-0D33-4022-A532-B757EB5F5F81}" dt="2025-02-14T02:03:14.056" v="1402" actId="26606"/>
          <ac:spMkLst>
            <pc:docMk/>
            <pc:sldMk cId="3105526058" sldId="257"/>
            <ac:spMk id="3" creationId="{55147A6A-FF68-FD83-2F48-4B0655339B03}"/>
          </ac:spMkLst>
        </pc:spChg>
        <pc:spChg chg="add">
          <ac:chgData name="Gina Butler" userId="cd7a3c4cbbb0f97d" providerId="LiveId" clId="{0768D812-0D33-4022-A532-B757EB5F5F81}" dt="2025-02-14T02:03:14.056" v="1402" actId="26606"/>
          <ac:spMkLst>
            <pc:docMk/>
            <pc:sldMk cId="3105526058" sldId="257"/>
            <ac:spMk id="8" creationId="{C3896A03-3945-419A-B66B-4EE266EDD152}"/>
          </ac:spMkLst>
        </pc:spChg>
        <pc:spChg chg="add">
          <ac:chgData name="Gina Butler" userId="cd7a3c4cbbb0f97d" providerId="LiveId" clId="{0768D812-0D33-4022-A532-B757EB5F5F81}" dt="2025-02-14T02:03:14.056" v="1402" actId="26606"/>
          <ac:spMkLst>
            <pc:docMk/>
            <pc:sldMk cId="3105526058" sldId="257"/>
            <ac:spMk id="10" creationId="{B34F5AD2-EDBD-4BBD-A55C-EAFFD0C7097A}"/>
          </ac:spMkLst>
        </pc:spChg>
      </pc:sldChg>
      <pc:sldChg chg="addSp modSp mod setBg">
        <pc:chgData name="Gina Butler" userId="cd7a3c4cbbb0f97d" providerId="LiveId" clId="{0768D812-0D33-4022-A532-B757EB5F5F81}" dt="2025-02-19T00:41:20.067" v="2678" actId="20577"/>
        <pc:sldMkLst>
          <pc:docMk/>
          <pc:sldMk cId="2922986790" sldId="258"/>
        </pc:sldMkLst>
        <pc:spChg chg="mod ord">
          <ac:chgData name="Gina Butler" userId="cd7a3c4cbbb0f97d" providerId="LiveId" clId="{0768D812-0D33-4022-A532-B757EB5F5F81}" dt="2025-02-14T01:33:33.750" v="452" actId="26606"/>
          <ac:spMkLst>
            <pc:docMk/>
            <pc:sldMk cId="2922986790" sldId="258"/>
            <ac:spMk id="2" creationId="{5ED36D9F-D0F1-B6EB-DC5C-9BEA1D4A3ADF}"/>
          </ac:spMkLst>
        </pc:spChg>
        <pc:spChg chg="mod">
          <ac:chgData name="Gina Butler" userId="cd7a3c4cbbb0f97d" providerId="LiveId" clId="{0768D812-0D33-4022-A532-B757EB5F5F81}" dt="2025-02-19T00:41:20.067" v="2678" actId="20577"/>
          <ac:spMkLst>
            <pc:docMk/>
            <pc:sldMk cId="2922986790" sldId="258"/>
            <ac:spMk id="4" creationId="{13833AE1-47B6-AFC1-274B-0E11A2401F89}"/>
          </ac:spMkLst>
        </pc:spChg>
        <pc:spChg chg="add">
          <ac:chgData name="Gina Butler" userId="cd7a3c4cbbb0f97d" providerId="LiveId" clId="{0768D812-0D33-4022-A532-B757EB5F5F81}" dt="2025-02-14T01:33:33.750" v="452" actId="26606"/>
          <ac:spMkLst>
            <pc:docMk/>
            <pc:sldMk cId="2922986790" sldId="258"/>
            <ac:spMk id="15" creationId="{04812C46-200A-4DEB-A05E-3ED6C68C2387}"/>
          </ac:spMkLst>
        </pc:spChg>
        <pc:spChg chg="add">
          <ac:chgData name="Gina Butler" userId="cd7a3c4cbbb0f97d" providerId="LiveId" clId="{0768D812-0D33-4022-A532-B757EB5F5F81}" dt="2025-02-14T01:33:33.750" v="452" actId="26606"/>
          <ac:spMkLst>
            <pc:docMk/>
            <pc:sldMk cId="2922986790" sldId="258"/>
            <ac:spMk id="17" creationId="{D1EA859B-E555-4109-94F3-6700E046E008}"/>
          </ac:spMkLst>
        </pc:spChg>
        <pc:picChg chg="mod">
          <ac:chgData name="Gina Butler" userId="cd7a3c4cbbb0f97d" providerId="LiveId" clId="{0768D812-0D33-4022-A532-B757EB5F5F81}" dt="2025-02-14T01:33:33.750" v="452" actId="26606"/>
          <ac:picMkLst>
            <pc:docMk/>
            <pc:sldMk cId="2922986790" sldId="258"/>
            <ac:picMk id="10" creationId="{AE82256B-6A1B-CD3B-7B26-93357BBB6A24}"/>
          </ac:picMkLst>
        </pc:picChg>
      </pc:sldChg>
      <pc:sldChg chg="addSp delSp modSp new mod setBg">
        <pc:chgData name="Gina Butler" userId="cd7a3c4cbbb0f97d" providerId="LiveId" clId="{0768D812-0D33-4022-A532-B757EB5F5F81}" dt="2025-02-19T00:54:57.836" v="2713"/>
        <pc:sldMkLst>
          <pc:docMk/>
          <pc:sldMk cId="3173300364" sldId="259"/>
        </pc:sldMkLst>
        <pc:spChg chg="mod">
          <ac:chgData name="Gina Butler" userId="cd7a3c4cbbb0f97d" providerId="LiveId" clId="{0768D812-0D33-4022-A532-B757EB5F5F81}" dt="2025-02-14T02:53:06.327" v="1971" actId="26606"/>
          <ac:spMkLst>
            <pc:docMk/>
            <pc:sldMk cId="3173300364" sldId="259"/>
            <ac:spMk id="2" creationId="{AA4C3B2F-5EA4-1359-C1B9-E8AD34D7B2E5}"/>
          </ac:spMkLst>
        </pc:spChg>
        <pc:spChg chg="mod">
          <ac:chgData name="Gina Butler" userId="cd7a3c4cbbb0f97d" providerId="LiveId" clId="{0768D812-0D33-4022-A532-B757EB5F5F81}" dt="2025-02-14T02:53:06.327" v="1971" actId="26606"/>
          <ac:spMkLst>
            <pc:docMk/>
            <pc:sldMk cId="3173300364" sldId="259"/>
            <ac:spMk id="3" creationId="{D85CBB23-25AA-6DF7-3427-745478B11FB1}"/>
          </ac:spMkLst>
        </pc:spChg>
        <pc:spChg chg="add">
          <ac:chgData name="Gina Butler" userId="cd7a3c4cbbb0f97d" providerId="LiveId" clId="{0768D812-0D33-4022-A532-B757EB5F5F81}" dt="2025-02-14T02:53:06.327" v="1971" actId="26606"/>
          <ac:spMkLst>
            <pc:docMk/>
            <pc:sldMk cId="3173300364" sldId="259"/>
            <ac:spMk id="31" creationId="{F609FF9A-4FCE-468E-A86A-C9AB525EAE71}"/>
          </ac:spMkLst>
        </pc:spChg>
        <pc:spChg chg="add">
          <ac:chgData name="Gina Butler" userId="cd7a3c4cbbb0f97d" providerId="LiveId" clId="{0768D812-0D33-4022-A532-B757EB5F5F81}" dt="2025-02-14T02:53:06.327" v="1971" actId="26606"/>
          <ac:spMkLst>
            <pc:docMk/>
            <pc:sldMk cId="3173300364" sldId="259"/>
            <ac:spMk id="33" creationId="{021E12D4-3A88-428D-8E5E-AF1AFD923D63}"/>
          </ac:spMkLst>
        </pc:spChg>
        <pc:picChg chg="mod">
          <ac:chgData name="Gina Butler" userId="cd7a3c4cbbb0f97d" providerId="LiveId" clId="{0768D812-0D33-4022-A532-B757EB5F5F81}" dt="2025-02-19T00:54:07.996" v="2711"/>
          <ac:picMkLst>
            <pc:docMk/>
            <pc:sldMk cId="3173300364" sldId="259"/>
            <ac:picMk id="27" creationId="{96C339A4-20DF-FE7E-7B09-C5BE3AFCD89D}"/>
          </ac:picMkLst>
        </pc:picChg>
      </pc:sldChg>
      <pc:sldChg chg="addSp delSp modSp new mod setBg chgLayout">
        <pc:chgData name="Gina Butler" userId="cd7a3c4cbbb0f97d" providerId="LiveId" clId="{0768D812-0D33-4022-A532-B757EB5F5F81}" dt="2025-02-14T01:31:26.206" v="449" actId="20577"/>
        <pc:sldMkLst>
          <pc:docMk/>
          <pc:sldMk cId="3483723147" sldId="260"/>
        </pc:sldMkLst>
        <pc:spChg chg="add mod ord">
          <ac:chgData name="Gina Butler" userId="cd7a3c4cbbb0f97d" providerId="LiveId" clId="{0768D812-0D33-4022-A532-B757EB5F5F81}" dt="2025-02-14T01:31:05.174" v="448" actId="26606"/>
          <ac:spMkLst>
            <pc:docMk/>
            <pc:sldMk cId="3483723147" sldId="260"/>
            <ac:spMk id="5" creationId="{50ECD7B8-A059-0247-F3C9-89F31794E932}"/>
          </ac:spMkLst>
        </pc:spChg>
        <pc:spChg chg="add mod ord">
          <ac:chgData name="Gina Butler" userId="cd7a3c4cbbb0f97d" providerId="LiveId" clId="{0768D812-0D33-4022-A532-B757EB5F5F81}" dt="2025-02-14T01:31:26.206" v="449" actId="20577"/>
          <ac:spMkLst>
            <pc:docMk/>
            <pc:sldMk cId="3483723147" sldId="260"/>
            <ac:spMk id="7" creationId="{BBE42B1B-2FCB-20AF-BC12-D702B8886C06}"/>
          </ac:spMkLst>
        </pc:spChg>
        <pc:spChg chg="add">
          <ac:chgData name="Gina Butler" userId="cd7a3c4cbbb0f97d" providerId="LiveId" clId="{0768D812-0D33-4022-A532-B757EB5F5F81}" dt="2025-02-14T01:31:05.174" v="448" actId="26606"/>
          <ac:spMkLst>
            <pc:docMk/>
            <pc:sldMk cId="3483723147" sldId="260"/>
            <ac:spMk id="14" creationId="{F13C74B1-5B17-4795-BED0-7140497B445A}"/>
          </ac:spMkLst>
        </pc:spChg>
        <pc:spChg chg="add">
          <ac:chgData name="Gina Butler" userId="cd7a3c4cbbb0f97d" providerId="LiveId" clId="{0768D812-0D33-4022-A532-B757EB5F5F81}" dt="2025-02-14T01:31:05.174" v="448" actId="26606"/>
          <ac:spMkLst>
            <pc:docMk/>
            <pc:sldMk cId="3483723147" sldId="260"/>
            <ac:spMk id="16" creationId="{D4974D33-8DC5-464E-8C6D-BE58F0669C17}"/>
          </ac:spMkLst>
        </pc:spChg>
        <pc:picChg chg="add mod ord">
          <ac:chgData name="Gina Butler" userId="cd7a3c4cbbb0f97d" providerId="LiveId" clId="{0768D812-0D33-4022-A532-B757EB5F5F81}" dt="2025-02-14T01:31:05.174" v="448" actId="26606"/>
          <ac:picMkLst>
            <pc:docMk/>
            <pc:sldMk cId="3483723147" sldId="260"/>
            <ac:picMk id="9" creationId="{D131ACBF-E6F4-6A0D-A560-41AA7555CDD3}"/>
          </ac:picMkLst>
        </pc:picChg>
      </pc:sldChg>
      <pc:sldChg chg="modSp new mod ord setBg">
        <pc:chgData name="Gina Butler" userId="cd7a3c4cbbb0f97d" providerId="LiveId" clId="{0768D812-0D33-4022-A532-B757EB5F5F81}" dt="2025-02-14T02:08:04.808" v="1409"/>
        <pc:sldMkLst>
          <pc:docMk/>
          <pc:sldMk cId="3738602130" sldId="261"/>
        </pc:sldMkLst>
        <pc:spChg chg="mod">
          <ac:chgData name="Gina Butler" userId="cd7a3c4cbbb0f97d" providerId="LiveId" clId="{0768D812-0D33-4022-A532-B757EB5F5F81}" dt="2025-02-14T01:34:08.645" v="467" actId="20577"/>
          <ac:spMkLst>
            <pc:docMk/>
            <pc:sldMk cId="3738602130" sldId="261"/>
            <ac:spMk id="2" creationId="{FAB8427C-3E7B-F832-4FD8-F8A5E8158FA1}"/>
          </ac:spMkLst>
        </pc:spChg>
        <pc:spChg chg="mod">
          <ac:chgData name="Gina Butler" userId="cd7a3c4cbbb0f97d" providerId="LiveId" clId="{0768D812-0D33-4022-A532-B757EB5F5F81}" dt="2025-02-14T01:57:35.811" v="1369" actId="313"/>
          <ac:spMkLst>
            <pc:docMk/>
            <pc:sldMk cId="3738602130" sldId="261"/>
            <ac:spMk id="3" creationId="{DCE2750A-84DF-9F91-DFDA-0FB6E9D0C8FF}"/>
          </ac:spMkLst>
        </pc:spChg>
      </pc:sldChg>
      <pc:sldChg chg="addSp delSp modSp new mod setBg modClrScheme chgLayout">
        <pc:chgData name="Gina Butler" userId="cd7a3c4cbbb0f97d" providerId="LiveId" clId="{0768D812-0D33-4022-A532-B757EB5F5F81}" dt="2025-02-14T03:17:40.328" v="2226" actId="255"/>
        <pc:sldMkLst>
          <pc:docMk/>
          <pc:sldMk cId="1964686375" sldId="262"/>
        </pc:sldMkLst>
        <pc:spChg chg="mod ord">
          <ac:chgData name="Gina Butler" userId="cd7a3c4cbbb0f97d" providerId="LiveId" clId="{0768D812-0D33-4022-A532-B757EB5F5F81}" dt="2025-02-14T03:17:05.847" v="2224" actId="26606"/>
          <ac:spMkLst>
            <pc:docMk/>
            <pc:sldMk cId="1964686375" sldId="262"/>
            <ac:spMk id="2" creationId="{15162522-3232-2310-7D95-62A608713E86}"/>
          </ac:spMkLst>
        </pc:spChg>
        <pc:spChg chg="mod ord">
          <ac:chgData name="Gina Butler" userId="cd7a3c4cbbb0f97d" providerId="LiveId" clId="{0768D812-0D33-4022-A532-B757EB5F5F81}" dt="2025-02-14T03:17:40.328" v="2226" actId="255"/>
          <ac:spMkLst>
            <pc:docMk/>
            <pc:sldMk cId="1964686375" sldId="262"/>
            <ac:spMk id="4" creationId="{EA2FC401-A2AF-7CA5-8AC6-9EE8BE48709C}"/>
          </ac:spMkLst>
        </pc:spChg>
        <pc:spChg chg="add">
          <ac:chgData name="Gina Butler" userId="cd7a3c4cbbb0f97d" providerId="LiveId" clId="{0768D812-0D33-4022-A532-B757EB5F5F81}" dt="2025-02-14T03:17:05.847" v="2224" actId="26606"/>
          <ac:spMkLst>
            <pc:docMk/>
            <pc:sldMk cId="1964686375" sldId="262"/>
            <ac:spMk id="11" creationId="{A3363022-C969-41E9-8EB2-E4C94908C1FA}"/>
          </ac:spMkLst>
        </pc:spChg>
        <pc:spChg chg="add">
          <ac:chgData name="Gina Butler" userId="cd7a3c4cbbb0f97d" providerId="LiveId" clId="{0768D812-0D33-4022-A532-B757EB5F5F81}" dt="2025-02-14T03:17:05.847" v="2224" actId="26606"/>
          <ac:spMkLst>
            <pc:docMk/>
            <pc:sldMk cId="1964686375" sldId="262"/>
            <ac:spMk id="13" creationId="{8D1AD6B3-BE88-4CEB-BA17-790657CC4729}"/>
          </ac:spMkLst>
        </pc:spChg>
        <pc:grpChg chg="add">
          <ac:chgData name="Gina Butler" userId="cd7a3c4cbbb0f97d" providerId="LiveId" clId="{0768D812-0D33-4022-A532-B757EB5F5F81}" dt="2025-02-14T03:17:05.847" v="2224" actId="26606"/>
          <ac:grpSpMkLst>
            <pc:docMk/>
            <pc:sldMk cId="1964686375" sldId="262"/>
            <ac:grpSpMk id="15" creationId="{89D1390B-7E13-4B4F-9CB2-391063412E54}"/>
          </ac:grpSpMkLst>
        </pc:grpChg>
        <pc:picChg chg="add">
          <ac:chgData name="Gina Butler" userId="cd7a3c4cbbb0f97d" providerId="LiveId" clId="{0768D812-0D33-4022-A532-B757EB5F5F81}" dt="2025-02-14T03:17:05.847" v="2224" actId="26606"/>
          <ac:picMkLst>
            <pc:docMk/>
            <pc:sldMk cId="1964686375" sldId="262"/>
            <ac:picMk id="8" creationId="{5B5EF107-3F1F-05EA-0D86-7C757EFDAF04}"/>
          </ac:picMkLst>
        </pc:picChg>
      </pc:sldChg>
      <pc:sldChg chg="addSp delSp modSp new mod setBg">
        <pc:chgData name="Gina Butler" userId="cd7a3c4cbbb0f97d" providerId="LiveId" clId="{0768D812-0D33-4022-A532-B757EB5F5F81}" dt="2025-02-19T00:35:32.908" v="2565" actId="20577"/>
        <pc:sldMkLst>
          <pc:docMk/>
          <pc:sldMk cId="1869654745" sldId="263"/>
        </pc:sldMkLst>
        <pc:spChg chg="mod ord">
          <ac:chgData name="Gina Butler" userId="cd7a3c4cbbb0f97d" providerId="LiveId" clId="{0768D812-0D33-4022-A532-B757EB5F5F81}" dt="2025-02-19T00:35:32.908" v="2565" actId="20577"/>
          <ac:spMkLst>
            <pc:docMk/>
            <pc:sldMk cId="1869654745" sldId="263"/>
            <ac:spMk id="2" creationId="{30327388-8E40-9B90-488B-D9739E3B7BCC}"/>
          </ac:spMkLst>
        </pc:spChg>
        <pc:spChg chg="add del mod">
          <ac:chgData name="Gina Butler" userId="cd7a3c4cbbb0f97d" providerId="LiveId" clId="{0768D812-0D33-4022-A532-B757EB5F5F81}" dt="2025-02-19T00:20:31.572" v="2228" actId="931"/>
          <ac:spMkLst>
            <pc:docMk/>
            <pc:sldMk cId="1869654745" sldId="263"/>
            <ac:spMk id="4" creationId="{83CF1944-500D-D2A1-9434-CEEFDDB2D35D}"/>
          </ac:spMkLst>
        </pc:spChg>
        <pc:spChg chg="add del">
          <ac:chgData name="Gina Butler" userId="cd7a3c4cbbb0f97d" providerId="LiveId" clId="{0768D812-0D33-4022-A532-B757EB5F5F81}" dt="2025-02-19T00:23:37.354" v="2291" actId="26606"/>
          <ac:spMkLst>
            <pc:docMk/>
            <pc:sldMk cId="1869654745" sldId="263"/>
            <ac:spMk id="12" creationId="{37C89E4B-3C9F-44B9-8B86-D9E3D112D8EC}"/>
          </ac:spMkLst>
        </pc:spChg>
        <pc:spChg chg="add">
          <ac:chgData name="Gina Butler" userId="cd7a3c4cbbb0f97d" providerId="LiveId" clId="{0768D812-0D33-4022-A532-B757EB5F5F81}" dt="2025-02-19T00:23:37.359" v="2292" actId="26606"/>
          <ac:spMkLst>
            <pc:docMk/>
            <pc:sldMk cId="1869654745" sldId="263"/>
            <ac:spMk id="18" creationId="{A4AC5506-6312-4701-8D3C-40187889A947}"/>
          </ac:spMkLst>
        </pc:spChg>
        <pc:picChg chg="add del mod">
          <ac:chgData name="Gina Butler" userId="cd7a3c4cbbb0f97d" providerId="LiveId" clId="{0768D812-0D33-4022-A532-B757EB5F5F81}" dt="2025-02-19T00:20:12.408" v="2227" actId="478"/>
          <ac:picMkLst>
            <pc:docMk/>
            <pc:sldMk cId="1869654745" sldId="263"/>
            <ac:picMk id="5" creationId="{30A1701F-B5E6-1242-92A1-CC351EAE3D79}"/>
          </ac:picMkLst>
        </pc:picChg>
        <pc:picChg chg="add mod">
          <ac:chgData name="Gina Butler" userId="cd7a3c4cbbb0f97d" providerId="LiveId" clId="{0768D812-0D33-4022-A532-B757EB5F5F81}" dt="2025-02-19T00:23:37.359" v="2292" actId="26606"/>
          <ac:picMkLst>
            <pc:docMk/>
            <pc:sldMk cId="1869654745" sldId="263"/>
            <ac:picMk id="7" creationId="{0D22B5B2-5123-20A5-8EDA-DE78B354CD4B}"/>
          </ac:picMkLst>
        </pc:picChg>
        <pc:cxnChg chg="add del">
          <ac:chgData name="Gina Butler" userId="cd7a3c4cbbb0f97d" providerId="LiveId" clId="{0768D812-0D33-4022-A532-B757EB5F5F81}" dt="2025-02-19T00:23:37.354" v="2291" actId="26606"/>
          <ac:cxnSpMkLst>
            <pc:docMk/>
            <pc:sldMk cId="1869654745" sldId="263"/>
            <ac:cxnSpMk id="14" creationId="{AA2EAA10-076F-46BD-8F0F-B9A2FB77A85C}"/>
          </ac:cxnSpMkLst>
        </pc:cxnChg>
        <pc:cxnChg chg="add del">
          <ac:chgData name="Gina Butler" userId="cd7a3c4cbbb0f97d" providerId="LiveId" clId="{0768D812-0D33-4022-A532-B757EB5F5F81}" dt="2025-02-19T00:23:37.354" v="2291" actId="26606"/>
          <ac:cxnSpMkLst>
            <pc:docMk/>
            <pc:sldMk cId="1869654745" sldId="263"/>
            <ac:cxnSpMk id="16" creationId="{D891E407-403B-4764-86C9-33A56D3BCAA3}"/>
          </ac:cxnSpMkLst>
        </pc:cxnChg>
      </pc:sldChg>
      <pc:sldChg chg="addSp delSp modSp new mod setBg">
        <pc:chgData name="Gina Butler" userId="cd7a3c4cbbb0f97d" providerId="LiveId" clId="{0768D812-0D33-4022-A532-B757EB5F5F81}" dt="2025-02-19T00:31:15.960" v="2447" actId="26606"/>
        <pc:sldMkLst>
          <pc:docMk/>
          <pc:sldMk cId="535566711" sldId="264"/>
        </pc:sldMkLst>
        <pc:spChg chg="mod">
          <ac:chgData name="Gina Butler" userId="cd7a3c4cbbb0f97d" providerId="LiveId" clId="{0768D812-0D33-4022-A532-B757EB5F5F81}" dt="2025-02-19T00:31:15.960" v="2447" actId="26606"/>
          <ac:spMkLst>
            <pc:docMk/>
            <pc:sldMk cId="535566711" sldId="264"/>
            <ac:spMk id="2" creationId="{6B9B7E2B-444A-512A-7054-B6AD8E40469E}"/>
          </ac:spMkLst>
        </pc:spChg>
        <pc:spChg chg="add del mod">
          <ac:chgData name="Gina Butler" userId="cd7a3c4cbbb0f97d" providerId="LiveId" clId="{0768D812-0D33-4022-A532-B757EB5F5F81}" dt="2025-02-19T00:28:40.154" v="2401" actId="931"/>
          <ac:spMkLst>
            <pc:docMk/>
            <pc:sldMk cId="535566711" sldId="264"/>
            <ac:spMk id="4" creationId="{345E856F-7ED5-1C74-0F22-11B9B485FF21}"/>
          </ac:spMkLst>
        </pc:spChg>
        <pc:spChg chg="add">
          <ac:chgData name="Gina Butler" userId="cd7a3c4cbbb0f97d" providerId="LiveId" clId="{0768D812-0D33-4022-A532-B757EB5F5F81}" dt="2025-02-19T00:31:15.960" v="2447" actId="26606"/>
          <ac:spMkLst>
            <pc:docMk/>
            <pc:sldMk cId="535566711" sldId="264"/>
            <ac:spMk id="12" creationId="{A4AC5506-6312-4701-8D3C-40187889A947}"/>
          </ac:spMkLst>
        </pc:spChg>
        <pc:picChg chg="add del mod">
          <ac:chgData name="Gina Butler" userId="cd7a3c4cbbb0f97d" providerId="LiveId" clId="{0768D812-0D33-4022-A532-B757EB5F5F81}" dt="2025-02-19T00:27:52.077" v="2400" actId="478"/>
          <ac:picMkLst>
            <pc:docMk/>
            <pc:sldMk cId="535566711" sldId="264"/>
            <ac:picMk id="5" creationId="{8A29B377-20B5-204E-CE7C-C87DE3EE85EF}"/>
          </ac:picMkLst>
        </pc:picChg>
        <pc:picChg chg="add mod">
          <ac:chgData name="Gina Butler" userId="cd7a3c4cbbb0f97d" providerId="LiveId" clId="{0768D812-0D33-4022-A532-B757EB5F5F81}" dt="2025-02-19T00:31:15.960" v="2447" actId="26606"/>
          <ac:picMkLst>
            <pc:docMk/>
            <pc:sldMk cId="535566711" sldId="264"/>
            <ac:picMk id="7" creationId="{8B207396-1E58-1254-2687-9C239E362B89}"/>
          </ac:picMkLst>
        </pc:picChg>
      </pc:sldChg>
      <pc:sldChg chg="addSp delSp modSp new mod setBg modClrScheme addAnim delDesignElem chgLayout">
        <pc:chgData name="Gina Butler" userId="cd7a3c4cbbb0f97d" providerId="LiveId" clId="{0768D812-0D33-4022-A532-B757EB5F5F81}" dt="2025-02-14T03:12:29.585" v="2137"/>
        <pc:sldMkLst>
          <pc:docMk/>
          <pc:sldMk cId="1918803502" sldId="265"/>
        </pc:sldMkLst>
        <pc:spChg chg="mod ord">
          <ac:chgData name="Gina Butler" userId="cd7a3c4cbbb0f97d" providerId="LiveId" clId="{0768D812-0D33-4022-A532-B757EB5F5F81}" dt="2025-02-14T02:47:29.645" v="1959" actId="700"/>
          <ac:spMkLst>
            <pc:docMk/>
            <pc:sldMk cId="1918803502" sldId="265"/>
            <ac:spMk id="2" creationId="{6E1DD9FA-D73D-6346-6630-62277D7BB85A}"/>
          </ac:spMkLst>
        </pc:spChg>
        <pc:spChg chg="add mod ord">
          <ac:chgData name="Gina Butler" userId="cd7a3c4cbbb0f97d" providerId="LiveId" clId="{0768D812-0D33-4022-A532-B757EB5F5F81}" dt="2025-02-14T02:47:29.645" v="1959" actId="700"/>
          <ac:spMkLst>
            <pc:docMk/>
            <pc:sldMk cId="1918803502" sldId="265"/>
            <ac:spMk id="3" creationId="{FD13D315-4B67-91C0-CAE0-2177712287EF}"/>
          </ac:spMkLst>
        </pc:spChg>
      </pc:sldChg>
      <pc:sldChg chg="addSp delSp modSp new mod setBg">
        <pc:chgData name="Gina Butler" userId="cd7a3c4cbbb0f97d" providerId="LiveId" clId="{0768D812-0D33-4022-A532-B757EB5F5F81}" dt="2025-02-14T02:56:12.702" v="2060" actId="20577"/>
        <pc:sldMkLst>
          <pc:docMk/>
          <pc:sldMk cId="489979030" sldId="266"/>
        </pc:sldMkLst>
        <pc:spChg chg="mod ord">
          <ac:chgData name="Gina Butler" userId="cd7a3c4cbbb0f97d" providerId="LiveId" clId="{0768D812-0D33-4022-A532-B757EB5F5F81}" dt="2025-02-14T02:56:03.845" v="2055" actId="26606"/>
          <ac:spMkLst>
            <pc:docMk/>
            <pc:sldMk cId="489979030" sldId="266"/>
            <ac:spMk id="2" creationId="{DEB768C1-B8A7-A1EA-29E1-457E4F797590}"/>
          </ac:spMkLst>
        </pc:spChg>
        <pc:spChg chg="mod">
          <ac:chgData name="Gina Butler" userId="cd7a3c4cbbb0f97d" providerId="LiveId" clId="{0768D812-0D33-4022-A532-B757EB5F5F81}" dt="2025-02-14T02:56:12.702" v="2060" actId="20577"/>
          <ac:spMkLst>
            <pc:docMk/>
            <pc:sldMk cId="489979030" sldId="266"/>
            <ac:spMk id="4" creationId="{FF260431-630A-9BD3-890C-DC1A4921DB05}"/>
          </ac:spMkLst>
        </pc:spChg>
        <pc:spChg chg="add">
          <ac:chgData name="Gina Butler" userId="cd7a3c4cbbb0f97d" providerId="LiveId" clId="{0768D812-0D33-4022-A532-B757EB5F5F81}" dt="2025-02-14T02:56:03.845" v="2055" actId="26606"/>
          <ac:spMkLst>
            <pc:docMk/>
            <pc:sldMk cId="489979030" sldId="266"/>
            <ac:spMk id="11" creationId="{ECC07320-C2CA-4E29-8481-9D9E143C7788}"/>
          </ac:spMkLst>
        </pc:spChg>
        <pc:spChg chg="add">
          <ac:chgData name="Gina Butler" userId="cd7a3c4cbbb0f97d" providerId="LiveId" clId="{0768D812-0D33-4022-A532-B757EB5F5F81}" dt="2025-02-14T02:56:03.845" v="2055" actId="26606"/>
          <ac:spMkLst>
            <pc:docMk/>
            <pc:sldMk cId="489979030" sldId="266"/>
            <ac:spMk id="13" creationId="{178FB36B-5BFE-42CA-BC60-1115E0D95EEC}"/>
          </ac:spMkLst>
        </pc:spChg>
        <pc:picChg chg="add mod">
          <ac:chgData name="Gina Butler" userId="cd7a3c4cbbb0f97d" providerId="LiveId" clId="{0768D812-0D33-4022-A532-B757EB5F5F81}" dt="2025-02-14T02:56:03.845" v="2055" actId="26606"/>
          <ac:picMkLst>
            <pc:docMk/>
            <pc:sldMk cId="489979030" sldId="266"/>
            <ac:picMk id="6" creationId="{9E8FDF2D-5312-1E48-C733-1DFC0A577D22}"/>
          </ac:picMkLst>
        </pc:picChg>
      </pc:sldChg>
      <pc:sldChg chg="addSp delSp modSp new mod setBg">
        <pc:chgData name="Gina Butler" userId="cd7a3c4cbbb0f97d" providerId="LiveId" clId="{0768D812-0D33-4022-A532-B757EB5F5F81}" dt="2025-02-19T00:35:14.104" v="2550" actId="20577"/>
        <pc:sldMkLst>
          <pc:docMk/>
          <pc:sldMk cId="3194916544" sldId="268"/>
        </pc:sldMkLst>
        <pc:spChg chg="mod">
          <ac:chgData name="Gina Butler" userId="cd7a3c4cbbb0f97d" providerId="LiveId" clId="{0768D812-0D33-4022-A532-B757EB5F5F81}" dt="2025-02-19T00:35:14.104" v="2550" actId="20577"/>
          <ac:spMkLst>
            <pc:docMk/>
            <pc:sldMk cId="3194916544" sldId="268"/>
            <ac:spMk id="2" creationId="{B278E93B-DC98-4401-E4B8-FB350493FA78}"/>
          </ac:spMkLst>
        </pc:spChg>
        <pc:spChg chg="del">
          <ac:chgData name="Gina Butler" userId="cd7a3c4cbbb0f97d" providerId="LiveId" clId="{0768D812-0D33-4022-A532-B757EB5F5F81}" dt="2025-02-19T00:22:16.310" v="2237" actId="931"/>
          <ac:spMkLst>
            <pc:docMk/>
            <pc:sldMk cId="3194916544" sldId="268"/>
            <ac:spMk id="3" creationId="{FA1145E3-1E60-3A89-01FB-C46EE3ED5C8A}"/>
          </ac:spMkLst>
        </pc:spChg>
        <pc:spChg chg="add">
          <ac:chgData name="Gina Butler" userId="cd7a3c4cbbb0f97d" providerId="LiveId" clId="{0768D812-0D33-4022-A532-B757EB5F5F81}" dt="2025-02-19T00:23:16.895" v="2289" actId="26606"/>
          <ac:spMkLst>
            <pc:docMk/>
            <pc:sldMk cId="3194916544" sldId="268"/>
            <ac:spMk id="10" creationId="{A4AC5506-6312-4701-8D3C-40187889A947}"/>
          </ac:spMkLst>
        </pc:spChg>
        <pc:picChg chg="add mod">
          <ac:chgData name="Gina Butler" userId="cd7a3c4cbbb0f97d" providerId="LiveId" clId="{0768D812-0D33-4022-A532-B757EB5F5F81}" dt="2025-02-19T00:23:16.895" v="2289" actId="26606"/>
          <ac:picMkLst>
            <pc:docMk/>
            <pc:sldMk cId="3194916544" sldId="268"/>
            <ac:picMk id="5" creationId="{8F4FB794-090F-6D26-B165-AC396177541A}"/>
          </ac:picMkLst>
        </pc:picChg>
      </pc:sldChg>
      <pc:sldChg chg="addSp delSp modSp new mod setBg">
        <pc:chgData name="Gina Butler" userId="cd7a3c4cbbb0f97d" providerId="LiveId" clId="{0768D812-0D33-4022-A532-B757EB5F5F81}" dt="2025-02-19T00:35:01.913" v="2541" actId="20577"/>
        <pc:sldMkLst>
          <pc:docMk/>
          <pc:sldMk cId="2775941183" sldId="269"/>
        </pc:sldMkLst>
        <pc:spChg chg="mod">
          <ac:chgData name="Gina Butler" userId="cd7a3c4cbbb0f97d" providerId="LiveId" clId="{0768D812-0D33-4022-A532-B757EB5F5F81}" dt="2025-02-19T00:35:01.913" v="2541" actId="20577"/>
          <ac:spMkLst>
            <pc:docMk/>
            <pc:sldMk cId="2775941183" sldId="269"/>
            <ac:spMk id="2" creationId="{139D192E-3CF4-4EC2-F904-A5651CD5E0C9}"/>
          </ac:spMkLst>
        </pc:spChg>
        <pc:spChg chg="del">
          <ac:chgData name="Gina Butler" userId="cd7a3c4cbbb0f97d" providerId="LiveId" clId="{0768D812-0D33-4022-A532-B757EB5F5F81}" dt="2025-02-19T00:25:31.014" v="2351" actId="931"/>
          <ac:spMkLst>
            <pc:docMk/>
            <pc:sldMk cId="2775941183" sldId="269"/>
            <ac:spMk id="3" creationId="{4F3CE317-1490-3B0A-4E0C-25C6650532B1}"/>
          </ac:spMkLst>
        </pc:spChg>
        <pc:spChg chg="add">
          <ac:chgData name="Gina Butler" userId="cd7a3c4cbbb0f97d" providerId="LiveId" clId="{0768D812-0D33-4022-A532-B757EB5F5F81}" dt="2025-02-19T00:26:19.447" v="2399" actId="26606"/>
          <ac:spMkLst>
            <pc:docMk/>
            <pc:sldMk cId="2775941183" sldId="269"/>
            <ac:spMk id="10" creationId="{A4AC5506-6312-4701-8D3C-40187889A947}"/>
          </ac:spMkLst>
        </pc:spChg>
        <pc:picChg chg="add mod">
          <ac:chgData name="Gina Butler" userId="cd7a3c4cbbb0f97d" providerId="LiveId" clId="{0768D812-0D33-4022-A532-B757EB5F5F81}" dt="2025-02-19T00:26:19.447" v="2399" actId="26606"/>
          <ac:picMkLst>
            <pc:docMk/>
            <pc:sldMk cId="2775941183" sldId="269"/>
            <ac:picMk id="5" creationId="{AD263B50-1A92-0F18-6FD8-FCF692B40034}"/>
          </ac:picMkLst>
        </pc:picChg>
      </pc:sldChg>
      <pc:sldChg chg="addSp delSp modSp new mod setBg">
        <pc:chgData name="Gina Butler" userId="cd7a3c4cbbb0f97d" providerId="LiveId" clId="{0768D812-0D33-4022-A532-B757EB5F5F81}" dt="2025-02-19T00:34:31.614" v="2507" actId="20577"/>
        <pc:sldMkLst>
          <pc:docMk/>
          <pc:sldMk cId="3571509104" sldId="270"/>
        </pc:sldMkLst>
        <pc:spChg chg="mod">
          <ac:chgData name="Gina Butler" userId="cd7a3c4cbbb0f97d" providerId="LiveId" clId="{0768D812-0D33-4022-A532-B757EB5F5F81}" dt="2025-02-19T00:34:31.614" v="2507" actId="20577"/>
          <ac:spMkLst>
            <pc:docMk/>
            <pc:sldMk cId="3571509104" sldId="270"/>
            <ac:spMk id="2" creationId="{162C3099-FC03-35FD-6227-0FA6F5E141FE}"/>
          </ac:spMkLst>
        </pc:spChg>
        <pc:spChg chg="del">
          <ac:chgData name="Gina Butler" userId="cd7a3c4cbbb0f97d" providerId="LiveId" clId="{0768D812-0D33-4022-A532-B757EB5F5F81}" dt="2025-02-19T00:30:37.912" v="2409" actId="931"/>
          <ac:spMkLst>
            <pc:docMk/>
            <pc:sldMk cId="3571509104" sldId="270"/>
            <ac:spMk id="3" creationId="{77A64E96-EC21-A6B1-579B-44A945D61EA6}"/>
          </ac:spMkLst>
        </pc:spChg>
        <pc:spChg chg="add">
          <ac:chgData name="Gina Butler" userId="cd7a3c4cbbb0f97d" providerId="LiveId" clId="{0768D812-0D33-4022-A532-B757EB5F5F81}" dt="2025-02-19T00:31:08.592" v="2446" actId="26606"/>
          <ac:spMkLst>
            <pc:docMk/>
            <pc:sldMk cId="3571509104" sldId="270"/>
            <ac:spMk id="10" creationId="{A4AC5506-6312-4701-8D3C-40187889A947}"/>
          </ac:spMkLst>
        </pc:spChg>
        <pc:picChg chg="add mod">
          <ac:chgData name="Gina Butler" userId="cd7a3c4cbbb0f97d" providerId="LiveId" clId="{0768D812-0D33-4022-A532-B757EB5F5F81}" dt="2025-02-19T00:31:08.592" v="2446" actId="26606"/>
          <ac:picMkLst>
            <pc:docMk/>
            <pc:sldMk cId="3571509104" sldId="270"/>
            <ac:picMk id="5" creationId="{F295F88F-1BBC-F563-4502-CA63D18C64ED}"/>
          </ac:picMkLst>
        </pc:picChg>
      </pc:sldChg>
      <pc:sldChg chg="addSp delSp modSp new mod setBg">
        <pc:chgData name="Gina Butler" userId="cd7a3c4cbbb0f97d" providerId="LiveId" clId="{0768D812-0D33-4022-A532-B757EB5F5F81}" dt="2025-02-19T00:34:43.537" v="2522" actId="20577"/>
        <pc:sldMkLst>
          <pc:docMk/>
          <pc:sldMk cId="1384847321" sldId="271"/>
        </pc:sldMkLst>
        <pc:spChg chg="mod">
          <ac:chgData name="Gina Butler" userId="cd7a3c4cbbb0f97d" providerId="LiveId" clId="{0768D812-0D33-4022-A532-B757EB5F5F81}" dt="2025-02-19T00:34:43.537" v="2522" actId="20577"/>
          <ac:spMkLst>
            <pc:docMk/>
            <pc:sldMk cId="1384847321" sldId="271"/>
            <ac:spMk id="2" creationId="{F4A418D6-D039-36FE-CAD9-65163919BC93}"/>
          </ac:spMkLst>
        </pc:spChg>
        <pc:spChg chg="del">
          <ac:chgData name="Gina Butler" userId="cd7a3c4cbbb0f97d" providerId="LiveId" clId="{0768D812-0D33-4022-A532-B757EB5F5F81}" dt="2025-02-19T00:32:45.577" v="2475" actId="931"/>
          <ac:spMkLst>
            <pc:docMk/>
            <pc:sldMk cId="1384847321" sldId="271"/>
            <ac:spMk id="3" creationId="{B9FB026F-ABC8-A141-38C8-D810A2BDF4B3}"/>
          </ac:spMkLst>
        </pc:spChg>
        <pc:spChg chg="add">
          <ac:chgData name="Gina Butler" userId="cd7a3c4cbbb0f97d" providerId="LiveId" clId="{0768D812-0D33-4022-A532-B757EB5F5F81}" dt="2025-02-19T00:33:39.428" v="2482" actId="26606"/>
          <ac:spMkLst>
            <pc:docMk/>
            <pc:sldMk cId="1384847321" sldId="271"/>
            <ac:spMk id="10" creationId="{A4AC5506-6312-4701-8D3C-40187889A947}"/>
          </ac:spMkLst>
        </pc:spChg>
        <pc:picChg chg="add mod">
          <ac:chgData name="Gina Butler" userId="cd7a3c4cbbb0f97d" providerId="LiveId" clId="{0768D812-0D33-4022-A532-B757EB5F5F81}" dt="2025-02-19T00:33:39.428" v="2482" actId="26606"/>
          <ac:picMkLst>
            <pc:docMk/>
            <pc:sldMk cId="1384847321" sldId="271"/>
            <ac:picMk id="5" creationId="{0D609F04-75C3-E2DF-4EA2-81C27AAC67AE}"/>
          </ac:picMkLst>
        </pc:picChg>
      </pc:sldChg>
    </pc:docChg>
  </pc:docChgLst>
  <pc:docChgLst>
    <pc:chgData name="Gina Butler" userId="cd7a3c4cbbb0f97d" providerId="LiveId" clId="{2B858A1E-CA30-4D30-8658-6D3CE10C003C}"/>
    <pc:docChg chg="modSld sldOrd">
      <pc:chgData name="Gina Butler" userId="cd7a3c4cbbb0f97d" providerId="LiveId" clId="{2B858A1E-CA30-4D30-8658-6D3CE10C003C}" dt="2025-02-20T23:32:00.435" v="9"/>
      <pc:docMkLst>
        <pc:docMk/>
      </pc:docMkLst>
      <pc:sldChg chg="ord">
        <pc:chgData name="Gina Butler" userId="cd7a3c4cbbb0f97d" providerId="LiveId" clId="{2B858A1E-CA30-4D30-8658-6D3CE10C003C}" dt="2025-02-20T23:32:00.435" v="9"/>
        <pc:sldMkLst>
          <pc:docMk/>
          <pc:sldMk cId="489979030" sldId="266"/>
        </pc:sldMkLst>
      </pc:sldChg>
      <pc:sldChg chg="ord">
        <pc:chgData name="Gina Butler" userId="cd7a3c4cbbb0f97d" providerId="LiveId" clId="{2B858A1E-CA30-4D30-8658-6D3CE10C003C}" dt="2025-02-20T23:11:15.552" v="1"/>
        <pc:sldMkLst>
          <pc:docMk/>
          <pc:sldMk cId="3194916544" sldId="26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3886-6893-4865-FB76-A7C84C19D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38012-C6FC-40C5-BA71-EF55B6A76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99E31-B486-D656-A7F3-832838629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B03BA-5DDE-683D-0E7A-94E01DBD2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8987F-7003-E7E6-4C0F-999CEB539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62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043B0-FDC7-1441-5CE2-1CFEAB597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B50369-26A6-3BB2-0371-3D903143E5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1E1B1-FBD9-AD9E-F9FD-B81A56BD7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055FD-420F-2467-10B5-4F1D672C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9AB9A-4630-1F69-488A-FF797B1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46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DDF605-F43E-F53C-5D92-E0C6DABB2E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F4F2BF-28B5-19B2-4857-3F4CF5E5F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2F080-25AE-C35B-B1EE-5E3C9A12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11F36-1018-C133-ECB3-FA2804002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F7863-F6CA-DDBE-ACE1-89A66EF3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61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BDDB-30BF-EC57-2964-80788090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4FEF3-63FD-9711-C9D8-BEC60B0BF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F2E00-12DD-675B-5E9A-A61AE8C2B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D6A5A-1016-8F66-7619-5E12CF0DC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D3AD3-474C-EA2D-5AAD-D4940EDF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17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F979E-002A-3524-3B74-14CBB4C58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B8F4B-8BB2-A2D9-BF61-47D46F813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37D82-F1CD-B4D2-C3A3-C9E67305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EA6C8-9040-2E1B-EF24-C2A9B87CF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713BC-F463-9926-1A3E-0D705201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4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918A-CE51-19F6-5A03-BACD744A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C0BC7-5D35-3795-AC9E-0C534EA148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34C73-260F-5AC2-C3D5-D30BA7E0B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30568-B636-2DE3-24EB-D7D828E5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31594-3AD4-884A-5725-27ADC4175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8BD04-C279-3989-E2E7-51D39586C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76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C9407-F8A9-B960-46F0-56B489231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62992-041A-E52A-B28E-C9B55EE84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EDF4A-DC29-844D-2A43-102DFDE011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21F80A-5998-A1F9-7A75-F9A7D9A5D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4F6AAA-998F-B4DE-A079-6B495EBB4A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F83DD-D704-2CB6-F6C9-1806AA4DC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FA89E5-8BB2-FFAF-DF76-A9A86FB2A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DD4D1D-555F-F91B-D427-465E22A1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21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E37FB-82DB-B250-E45E-601900545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EDAB0F-4BA7-D2DB-81A1-D84BE412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8E898-CEA3-F9A5-8B72-FB3C68A77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87613-6CCB-0AFF-61CC-B08059D48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8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C025A6-A5EE-9124-0D93-8FC76D43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7AD58-7767-393D-06FC-2E5C37474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A5D06-A1E0-566A-C1BE-0153F525D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9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647DC-E374-4210-A1E3-DF8B6FB3C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18359-2363-005E-2903-B53B89156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C610F-760F-3905-B0FA-558B73748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B6145-B0C2-CE53-922F-28FD382F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A31BA-20D4-DF5F-7D26-490FC011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E6795-4D21-D0EC-A4F2-8EE7D2E8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63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7D05-99A2-BB1F-7D74-9CBEDA475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3AFF8B-6A75-8C38-1FEE-BEFAB3893F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133A3-3EE6-099E-9AE8-EC7D54BDB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4A54B1-8D59-8555-BC9C-BE62800BB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3341E-CA3B-849E-2D1E-8F977D01E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FD44B-63EF-2FC3-CAB3-E2CFE056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0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82074-E17A-4752-A1BE-66536B8A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C96A1-CC20-D5AF-BC38-C70EE3D44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2EF28-F5EB-46CD-7AFA-02C86CC699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BCE7E5-F24D-4F57-A543-FF42725286BA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2F168-5267-0CC3-C148-5A164EA2D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168A4-EA50-CA04-DE10-69304B2E0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200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ycdatascience.com/blog/r/starbucks-store-location-analysis/?utm_source=chatgpt.com" TargetMode="External"/><Relationship Id="rId2" Type="http://schemas.openxmlformats.org/officeDocument/2006/relationships/hyperlink" Target="https://www.kaggle.com/datasets/kukuroo3/starbucks-locations-worldwide-2021-versio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hatgpt.com/" TargetMode="External"/><Relationship Id="rId5" Type="http://schemas.openxmlformats.org/officeDocument/2006/relationships/hyperlink" Target="https://www.kaggle.com/datasets/omarsobhy14/starbucks-store-location-2023" TargetMode="External"/><Relationship Id="rId4" Type="http://schemas.openxmlformats.org/officeDocument/2006/relationships/hyperlink" Target="https://www.kaggle.com/datasets/andradaolteanu/country-mapping-iso-continent-regi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B0B9A-6C23-8EF7-6573-A0B766B46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1" y="735283"/>
            <a:ext cx="4978399" cy="3165045"/>
          </a:xfrm>
        </p:spPr>
        <p:txBody>
          <a:bodyPr anchor="b">
            <a:normAutofit/>
          </a:bodyPr>
          <a:lstStyle/>
          <a:p>
            <a:pPr algn="l"/>
            <a:r>
              <a:rPr lang="en-US" sz="5200"/>
              <a:t>WORLDWIDE</a:t>
            </a:r>
            <a:br>
              <a:rPr lang="en-US" sz="5200"/>
            </a:br>
            <a:r>
              <a:rPr lang="en-US" sz="5200"/>
              <a:t>STARBUCKS LOCATIONS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D852B-ED05-D6F2-0DAB-85BD48DBB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7101" y="4078423"/>
            <a:ext cx="4978399" cy="2058657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GROUP 10 </a:t>
            </a:r>
          </a:p>
          <a:p>
            <a:pPr algn="l"/>
            <a:r>
              <a:rPr lang="en-US" dirty="0"/>
              <a:t>THI KIM KHUE NGUYEN, MARCANTHONY SOLORZANO,</a:t>
            </a:r>
          </a:p>
          <a:p>
            <a:pPr algn="l"/>
            <a:r>
              <a:rPr lang="en-US" dirty="0"/>
              <a:t>NOAH STEVENS, </a:t>
            </a:r>
          </a:p>
          <a:p>
            <a:pPr algn="l"/>
            <a:r>
              <a:rPr lang="en-US" dirty="0"/>
              <a:t>GINA BUTLER</a:t>
            </a:r>
          </a:p>
        </p:txBody>
      </p:sp>
      <p:pic>
        <p:nvPicPr>
          <p:cNvPr id="7" name="Graphic 6" descr="Marker">
            <a:extLst>
              <a:ext uri="{FF2B5EF4-FFF2-40B4-BE49-F238E27FC236}">
                <a16:creationId xmlns:a16="http://schemas.microsoft.com/office/drawing/2014/main" id="{6CF855F9-A101-8D46-E93C-54891865F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Marker">
            <a:extLst>
              <a:ext uri="{FF2B5EF4-FFF2-40B4-BE49-F238E27FC236}">
                <a16:creationId xmlns:a16="http://schemas.microsoft.com/office/drawing/2014/main" id="{2917B240-D181-4BD0-ADA6-22CCB597A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04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9D192E-3CF4-4EC2-F904-A5651CD5E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BAR CHART OF STARBUCKS IN CANADA</a:t>
            </a:r>
          </a:p>
        </p:txBody>
      </p:sp>
      <p:pic>
        <p:nvPicPr>
          <p:cNvPr id="5" name="Content Placeholder 4" descr="A graph of a number of starbucks stores&#10;&#10;AI-generated content may be incorrect.">
            <a:extLst>
              <a:ext uri="{FF2B5EF4-FFF2-40B4-BE49-F238E27FC236}">
                <a16:creationId xmlns:a16="http://schemas.microsoft.com/office/drawing/2014/main" id="{AD263B50-1A92-0F18-6FD8-FCF692B40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58" y="1675227"/>
            <a:ext cx="764208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41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8E93B-DC98-4401-E4B8-FB350493F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BAR CHART OF </a:t>
            </a:r>
            <a:r>
              <a:rPr lang="en-US" sz="3200" dirty="0">
                <a:solidFill>
                  <a:schemeClr val="bg1"/>
                </a:solidFill>
              </a:rPr>
              <a:t>STARBUCKS IN UK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green and brown bar graph&#10;&#10;AI-generated content may be incorrect.">
            <a:extLst>
              <a:ext uri="{FF2B5EF4-FFF2-40B4-BE49-F238E27FC236}">
                <a16:creationId xmlns:a16="http://schemas.microsoft.com/office/drawing/2014/main" id="{8F4FB794-090F-6D26-B165-AC3961775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58" y="1675227"/>
            <a:ext cx="764208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16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9B7E2B-444A-512A-7054-B6AD8E404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SUNBURST OF WORLDWIDE STARBUCKS</a:t>
            </a:r>
          </a:p>
        </p:txBody>
      </p:sp>
      <p:pic>
        <p:nvPicPr>
          <p:cNvPr id="7" name="Content Placeholder 6" descr="A diagram of a store distribution">
            <a:extLst>
              <a:ext uri="{FF2B5EF4-FFF2-40B4-BE49-F238E27FC236}">
                <a16:creationId xmlns:a16="http://schemas.microsoft.com/office/drawing/2014/main" id="{8B207396-1E58-1254-2687-9C239E362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98" y="1675227"/>
            <a:ext cx="636840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66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418D6-D039-36FE-CAD9-65163919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SUNBURST OF STARBUCKS IN ASIA</a:t>
            </a:r>
          </a:p>
        </p:txBody>
      </p:sp>
      <p:pic>
        <p:nvPicPr>
          <p:cNvPr id="5" name="Content Placeholder 4" descr="A diagram of a circle with different colored lines">
            <a:extLst>
              <a:ext uri="{FF2B5EF4-FFF2-40B4-BE49-F238E27FC236}">
                <a16:creationId xmlns:a16="http://schemas.microsoft.com/office/drawing/2014/main" id="{0D609F04-75C3-E2DF-4EA2-81C27AAC6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547" y="1675227"/>
            <a:ext cx="623290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4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2C3099-FC03-35FD-6227-0FA6F5E14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SUNBURST OF STARBUCKS </a:t>
            </a:r>
            <a:r>
              <a:rPr lang="en-US" sz="3200" dirty="0">
                <a:solidFill>
                  <a:schemeClr val="bg1"/>
                </a:solidFill>
              </a:rPr>
              <a:t>IN EUROPE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F295F88F-1BBC-F563-4502-CA63D18C6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457" y="1675227"/>
            <a:ext cx="625508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09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65636-96C0-9BBA-559F-7AAD00E64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E74A3-D0E9-A775-6E8F-DD301073A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cleaned the dataset to exclude stores whose addresses were not in English which limited our analyzed data.</a:t>
            </a:r>
          </a:p>
          <a:p>
            <a:r>
              <a:rPr lang="en-US" dirty="0">
                <a:latin typeface="Slack-Lato"/>
              </a:rPr>
              <a:t>Also,</a:t>
            </a:r>
            <a:r>
              <a:rPr lang="en-US" b="0" i="0" dirty="0">
                <a:effectLst/>
                <a:latin typeface="Slack-Lato"/>
              </a:rPr>
              <a:t> there are some in Italy that opened before the supposed date of the data being collected.</a:t>
            </a:r>
            <a:endParaRPr lang="en-US" dirty="0">
              <a:latin typeface="Slack-Lato"/>
            </a:endParaRPr>
          </a:p>
          <a:p>
            <a:r>
              <a:rPr lang="en-US" b="0" i="0" dirty="0">
                <a:effectLst/>
                <a:latin typeface="Slack-Lato"/>
              </a:rPr>
              <a:t>35,711 is the number of stores that are supposedly open since November 2022, and our list after data cleaning is 25,252.</a:t>
            </a:r>
          </a:p>
          <a:p>
            <a:r>
              <a:rPr lang="en-US">
                <a:latin typeface="Slack-Lato"/>
              </a:rPr>
              <a:t>T</a:t>
            </a:r>
            <a:r>
              <a:rPr lang="en-US" b="0" i="0">
                <a:effectLst/>
                <a:latin typeface="Slack-Lato"/>
              </a:rPr>
              <a:t>he </a:t>
            </a:r>
            <a:r>
              <a:rPr lang="en-US" b="0" i="0" dirty="0">
                <a:effectLst/>
                <a:latin typeface="Slack-Lato"/>
              </a:rPr>
              <a:t>stores increased to around 40k in 2024.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164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vot">
          <a:fgClr>
            <a:schemeClr val="tx2">
              <a:lumMod val="2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D9FA-D73D-6346-6630-62277D7BB85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138363" y="735013"/>
            <a:ext cx="10053637" cy="1933575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BIBLIOGRAPHY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13D315-4B67-91C0-CAE0-2177712287E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85988" y="3252788"/>
            <a:ext cx="10006012" cy="3076575"/>
          </a:xfrm>
        </p:spPr>
        <p:txBody>
          <a:bodyPr anchor="ctr">
            <a:normAutofit fontScale="77500" lnSpcReduction="20000"/>
          </a:bodyPr>
          <a:lstStyle/>
          <a:p>
            <a:pPr algn="l"/>
            <a:r>
              <a:rPr lang="en-US" sz="2400" dirty="0"/>
              <a:t>Starbucks Locations Worldwide 2021(</a:t>
            </a:r>
            <a:r>
              <a:rPr lang="en-US" sz="2400" dirty="0">
                <a:hlinkClick r:id="rId2"/>
              </a:rPr>
              <a:t>https://www.kaggle.com/datasets/kukuroo3/starbucks-locations-worldwide-2021-version</a:t>
            </a:r>
            <a:r>
              <a:rPr lang="en-US" sz="2400" dirty="0"/>
              <a:t>).</a:t>
            </a:r>
          </a:p>
          <a:p>
            <a:pPr algn="l"/>
            <a:r>
              <a:rPr lang="en-US" sz="2400" dirty="0"/>
              <a:t>nycdatascience.com blog: Starbucks Store Location Analysis (</a:t>
            </a:r>
            <a:r>
              <a:rPr lang="en-US" sz="2400" dirty="0">
                <a:hlinkClick r:id="rId3"/>
              </a:rPr>
              <a:t>https://nycdatascience.com/blog/r/starbucks-store-location-analysis/?utm_source=chatgpt.com</a:t>
            </a:r>
            <a:r>
              <a:rPr lang="en-US" sz="2400" dirty="0"/>
              <a:t>).</a:t>
            </a:r>
            <a:endParaRPr lang="en-US" dirty="0"/>
          </a:p>
          <a:p>
            <a:pPr algn="l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Country Mapping - ISO, Continent, Region (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https://www.kaggle.com/datasets/andradaolteanu/country-mapping-iso-continent-region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pPr algn="l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Starbucks Locations Worldwide 2023(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https://www.kaggle.com/datasets/omarsobhy14/starbucks-store-location-2023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pPr algn="l"/>
            <a:r>
              <a:rPr lang="en-US" sz="2400" dirty="0"/>
              <a:t>ChatGPT (</a:t>
            </a:r>
            <a:r>
              <a:rPr lang="en-US" sz="2400" dirty="0">
                <a:hlinkClick r:id="rId6"/>
              </a:rPr>
              <a:t>https://chatgpt.com/</a:t>
            </a:r>
            <a:r>
              <a:rPr lang="en-US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91880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Espresso shot pouring into cup">
            <a:extLst>
              <a:ext uri="{FF2B5EF4-FFF2-40B4-BE49-F238E27FC236}">
                <a16:creationId xmlns:a16="http://schemas.microsoft.com/office/drawing/2014/main" id="{AE82256B-6A1B-CD3B-7B26-93357BBB6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36D9F-D0F1-B6EB-DC5C-9BEA1D4A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Topic of choice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33AE1-47B6-AFC1-274B-0E11A2401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We chose Starbucks coffee because we like coffee and have experienced Starbucks. 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Also, we thought it would be interesting to explore how many Starbucks locations there are in various countries.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2986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ECD7B8-A059-0247-F3C9-89F31794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INSPIRATION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E42B1B-2FCB-20AF-BC12-D702B8886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We were inspired by two datasets.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One was found on Kaggle.com: Starbucks Locations Worldwide 2021(https://www.kaggle.com/datasets/kukuroo3/starbucks-locations-worldwide-2021-version). 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The other was found on nycdatascience.com blog: Starbucks Store Location Analysis (https://nycdatascience.com/blog/r/starbucks-store-location-analysis/?utm_source=chatgpt.com).</a:t>
            </a:r>
          </a:p>
        </p:txBody>
      </p:sp>
      <p:pic>
        <p:nvPicPr>
          <p:cNvPr id="9" name="Content Placeholder 8" descr="Croissant and cappuccinos at cafe table">
            <a:extLst>
              <a:ext uri="{FF2B5EF4-FFF2-40B4-BE49-F238E27FC236}">
                <a16:creationId xmlns:a16="http://schemas.microsoft.com/office/drawing/2014/main" id="{D131ACBF-E6F4-6A0D-A560-41AA7555C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6" r="1972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83723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 descr="Question marks in a line and one question mark is lit">
            <a:extLst>
              <a:ext uri="{FF2B5EF4-FFF2-40B4-BE49-F238E27FC236}">
                <a16:creationId xmlns:a16="http://schemas.microsoft.com/office/drawing/2014/main" id="{96C339A4-20DF-FE7E-7B09-C5BE3AFCD8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t="2056" b="13674"/>
          <a:stretch/>
        </p:blipFill>
        <p:spPr>
          <a:xfrm>
            <a:off x="-1" y="10"/>
            <a:ext cx="12192001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C3B2F-5EA4-1359-C1B9-E8AD34D7B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14402"/>
            <a:ext cx="10515600" cy="2985923"/>
          </a:xfrm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Questions Explored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5CBB23-25AA-6DF7-3427-745478B11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72040"/>
            <a:ext cx="10515600" cy="13843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countries had the most Starbucks locations?</a:t>
            </a:r>
          </a:p>
          <a:p>
            <a:r>
              <a:rPr lang="en-US" dirty="0">
                <a:solidFill>
                  <a:srgbClr val="FFFFFF"/>
                </a:solidFill>
              </a:rPr>
              <a:t>Whether there’s a trend, as far  as how many Starbucks locations there are within a country?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300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DE17C-562F-5702-F07F-AAE78224E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9" y="637762"/>
            <a:ext cx="2899568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47A6A-FF68-FD83-2F48-4B0655339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44775" y="637762"/>
            <a:ext cx="5600580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answer our questions, we downloaded two datasets from Kaggle.com: </a:t>
            </a:r>
          </a:p>
          <a:p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Country Mapping - ISO, Continent, Region (https://www.kaggle.com/datasets/andradaolteanu/country-mapping-iso-continent-region)</a:t>
            </a:r>
          </a:p>
          <a:p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Starbucks Locations Worldwide 2023(https://www.kaggle.com/datasets/omarsobhy14/starbucks-store-location-2023)</a:t>
            </a:r>
          </a:p>
        </p:txBody>
      </p:sp>
    </p:spTree>
    <p:extLst>
      <p:ext uri="{BB962C8B-B14F-4D97-AF65-F5344CB8AC3E}">
        <p14:creationId xmlns:p14="http://schemas.microsoft.com/office/powerpoint/2010/main" val="3105526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>
              <a:tint val="95000"/>
              <a:satMod val="17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8427C-3E7B-F832-4FD8-F8A5E8158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2750A-84DF-9F91-DFDA-0FB6E9D0C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reviewed both datasets and decided on which columns to keep, drop, and convert data types.</a:t>
            </a:r>
          </a:p>
          <a:p>
            <a:r>
              <a:rPr lang="en-US" dirty="0"/>
              <a:t>Examples of what was done are reducing data down to only countries that are in English.</a:t>
            </a:r>
          </a:p>
          <a:p>
            <a:r>
              <a:rPr lang="en-US" dirty="0"/>
              <a:t>We did a LEFT JOIN to merge country and region data between the continent.csv and Starbucks.csv to keep the Starbucks.csv data.</a:t>
            </a:r>
          </a:p>
          <a:p>
            <a:r>
              <a:rPr lang="en-US" dirty="0"/>
              <a:t>Columns dropped were: </a:t>
            </a:r>
            <a:r>
              <a:rPr lang="en-US" b="0" dirty="0">
                <a:effectLst/>
                <a:latin typeface="Consolas" panose="020B0609020204030204" pitchFamily="49" charset="0"/>
              </a:rPr>
              <a:t>"Store Name", "Brand", "Ownership Type", "Postcode", "alpha-2", "Phone Number", "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Timezone</a:t>
            </a:r>
            <a:r>
              <a:rPr lang="en-US" b="0" dirty="0">
                <a:effectLst/>
                <a:latin typeface="Consolas" panose="020B0609020204030204" pitchFamily="49" charset="0"/>
              </a:rPr>
              <a:t>", and "Street Address“.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02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Barista preparing coffee">
            <a:extLst>
              <a:ext uri="{FF2B5EF4-FFF2-40B4-BE49-F238E27FC236}">
                <a16:creationId xmlns:a16="http://schemas.microsoft.com/office/drawing/2014/main" id="{9E8FDF2D-5312-1E48-C733-1DFC0A577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768C1-B8A7-A1EA-29E1-457E4F797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FLASK APP &amp; HTML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60431-630A-9BD3-890C-DC1A4921D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2229" y="4629234"/>
            <a:ext cx="397338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/>
              <a:t>We worked </a:t>
            </a:r>
            <a:r>
              <a:rPr lang="en-US" sz="2400" dirty="0"/>
              <a:t>on the Flask App and HTML pages.</a:t>
            </a:r>
          </a:p>
        </p:txBody>
      </p:sp>
    </p:spTree>
    <p:extLst>
      <p:ext uri="{BB962C8B-B14F-4D97-AF65-F5344CB8AC3E}">
        <p14:creationId xmlns:p14="http://schemas.microsoft.com/office/powerpoint/2010/main" val="489979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62522-3232-2310-7D95-62A608713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</a:rPr>
              <a:t>VISUALIZATIONS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FC401-A2AF-7CA5-8AC6-9EE8BE487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1815321"/>
            <a:ext cx="4805691" cy="2452510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From the cleaned data we generated a bar chart of the locations within the U.S.A.</a:t>
            </a:r>
          </a:p>
          <a:p>
            <a:pPr algn="l"/>
            <a:r>
              <a:rPr lang="en-US" sz="2000" dirty="0">
                <a:solidFill>
                  <a:schemeClr val="tx2"/>
                </a:solidFill>
              </a:rPr>
              <a:t>Also, we generated two Sunburst charts depicting the percentage of locations worldwide including the United States and one excluding the United States. </a:t>
            </a:r>
          </a:p>
          <a:p>
            <a:pPr algn="l"/>
            <a:endParaRPr lang="en-US" sz="1000" dirty="0">
              <a:solidFill>
                <a:schemeClr val="tx2"/>
              </a:solidFill>
            </a:endParaRPr>
          </a:p>
        </p:txBody>
      </p:sp>
      <p:pic>
        <p:nvPicPr>
          <p:cNvPr id="8" name="Graphic 7" descr="Bar chart">
            <a:extLst>
              <a:ext uri="{FF2B5EF4-FFF2-40B4-BE49-F238E27FC236}">
                <a16:creationId xmlns:a16="http://schemas.microsoft.com/office/drawing/2014/main" id="{5B5EF107-3F1F-05EA-0D86-7C757EFD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4686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27388-8E40-9B90-488B-D9739E3B7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BAR 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CHART OF STARBUCKS IN USA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A graph of a starbucks store">
            <a:extLst>
              <a:ext uri="{FF2B5EF4-FFF2-40B4-BE49-F238E27FC236}">
                <a16:creationId xmlns:a16="http://schemas.microsoft.com/office/drawing/2014/main" id="{0D22B5B2-5123-20A5-8EDA-DE78B354C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71" y="1675227"/>
            <a:ext cx="767545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54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574</Words>
  <Application>Microsoft Office PowerPoint</Application>
  <PresentationFormat>Widescreen</PresentationFormat>
  <Paragraphs>48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Consolas</vt:lpstr>
      <vt:lpstr>Slack-Lato</vt:lpstr>
      <vt:lpstr>Office Theme</vt:lpstr>
      <vt:lpstr>WORLDWIDE STARBUCKS LOCATIONS</vt:lpstr>
      <vt:lpstr>Topic of choice</vt:lpstr>
      <vt:lpstr>INSPIRATION</vt:lpstr>
      <vt:lpstr>Questions Explored</vt:lpstr>
      <vt:lpstr>Datasets </vt:lpstr>
      <vt:lpstr>Data Cleaning</vt:lpstr>
      <vt:lpstr>FLASK APP &amp; HTML</vt:lpstr>
      <vt:lpstr>VISUALIZATIONS</vt:lpstr>
      <vt:lpstr>BAR CHART OF STARBUCKS IN USA</vt:lpstr>
      <vt:lpstr>BAR CHART OF STARBUCKS IN CANADA</vt:lpstr>
      <vt:lpstr>BAR CHART OF STARBUCKS IN UK</vt:lpstr>
      <vt:lpstr>SUNBURST OF WORLDWIDE STARBUCKS</vt:lpstr>
      <vt:lpstr>SUNBURST OF STARBUCKS IN ASIA</vt:lpstr>
      <vt:lpstr>SUNBURST OF STARBUCKS IN EUROPE</vt:lpstr>
      <vt:lpstr>LIMITATIONS AND BIASES</vt:lpstr>
      <vt:lpstr>BIBLIOGRAPHY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Gina Butler</dc:creator>
  <cp:lastModifiedBy>Gina Butler</cp:lastModifiedBy>
  <cp:revision>3</cp:revision>
  <dcterms:created xsi:type="dcterms:W3CDTF">2025-02-14T00:24:01Z</dcterms:created>
  <dcterms:modified xsi:type="dcterms:W3CDTF">2025-02-20T23:32:02Z</dcterms:modified>
</cp:coreProperties>
</file>